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92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67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67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41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80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0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38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30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36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06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59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4DD70-E927-48DF-B12D-A521D09C7762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71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F1795605-4BBC-4340-8EF2-081A36D0C4D8}"/>
              </a:ext>
            </a:extLst>
          </p:cNvPr>
          <p:cNvSpPr txBox="1"/>
          <p:nvPr/>
        </p:nvSpPr>
        <p:spPr>
          <a:xfrm>
            <a:off x="302348" y="822140"/>
            <a:ext cx="6187477" cy="1150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送付先 エネルギー・エージェンシーふくしま　行き</a:t>
            </a:r>
            <a:endParaRPr kumimoji="0" lang="ja-JP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203200" algn="just" defTabSz="457200" rtl="0" eaLnBrk="1" fontAlgn="auto" latinLnBrk="0" hangingPunct="1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FAX : 024-963-0122</a:t>
            </a:r>
            <a:r>
              <a:rPr kumimoji="0" lang="ja-JP" altLang="ja-JP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E-mail : e.a.fukushima@f-open.or.jp</a:t>
            </a:r>
            <a:endParaRPr kumimoji="0" lang="ja-JP" altLang="ja-JP" sz="1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 </a:t>
            </a:r>
            <a:endParaRPr kumimoji="0" lang="ja-JP" altLang="ja-JP" sz="1100" b="1" i="0" u="none" strike="noStrike" kern="1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base" latinLnBrk="0" hangingPunct="0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福島県再生可能エネルギー関連産業推進研究会</a:t>
            </a:r>
            <a:endParaRPr kumimoji="0" lang="ja-JP" alt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457200" rtl="0" eaLnBrk="1" fontAlgn="base" latinLnBrk="0" hangingPunct="0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令和２年度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0" lang="ja-JP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kumimoji="0" lang="ja-JP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エネルギーネットワーク</a:t>
            </a:r>
            <a:r>
              <a:rPr kumimoji="0" lang="ja-JP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分科会参加申込書</a:t>
            </a:r>
            <a:endParaRPr kumimoji="0" lang="ja-JP" altLang="ja-JP" sz="1600" b="1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62" name="図 61">
            <a:extLst>
              <a:ext uri="{FF2B5EF4-FFF2-40B4-BE49-F238E27FC236}">
                <a16:creationId xmlns:a16="http://schemas.microsoft.com/office/drawing/2014/main" id="{B808724A-7AF7-4994-BDFC-4543B5C74C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" y="489017"/>
            <a:ext cx="602184" cy="666246"/>
          </a:xfrm>
          <a:prstGeom prst="rect">
            <a:avLst/>
          </a:prstGeom>
          <a:noFill/>
        </p:spPr>
      </p:pic>
      <p:graphicFrame>
        <p:nvGraphicFramePr>
          <p:cNvPr id="2059" name="表 2058">
            <a:extLst>
              <a:ext uri="{FF2B5EF4-FFF2-40B4-BE49-F238E27FC236}">
                <a16:creationId xmlns:a16="http://schemas.microsoft.com/office/drawing/2014/main" id="{B787D732-71BF-4897-AA89-865C75561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935198"/>
              </p:ext>
            </p:extLst>
          </p:nvPr>
        </p:nvGraphicFramePr>
        <p:xfrm>
          <a:off x="504625" y="1973096"/>
          <a:ext cx="5782924" cy="5197807"/>
        </p:xfrm>
        <a:graphic>
          <a:graphicData uri="http://schemas.openxmlformats.org/drawingml/2006/table">
            <a:tbl>
              <a:tblPr/>
              <a:tblGrid>
                <a:gridCol w="422808">
                  <a:extLst>
                    <a:ext uri="{9D8B030D-6E8A-4147-A177-3AD203B41FA5}">
                      <a16:colId xmlns:a16="http://schemas.microsoft.com/office/drawing/2014/main" val="183481536"/>
                    </a:ext>
                  </a:extLst>
                </a:gridCol>
                <a:gridCol w="2331543">
                  <a:extLst>
                    <a:ext uri="{9D8B030D-6E8A-4147-A177-3AD203B41FA5}">
                      <a16:colId xmlns:a16="http://schemas.microsoft.com/office/drawing/2014/main" val="575917517"/>
                    </a:ext>
                  </a:extLst>
                </a:gridCol>
                <a:gridCol w="3028573">
                  <a:extLst>
                    <a:ext uri="{9D8B030D-6E8A-4147-A177-3AD203B41FA5}">
                      <a16:colId xmlns:a16="http://schemas.microsoft.com/office/drawing/2014/main" val="1168190608"/>
                    </a:ext>
                  </a:extLst>
                </a:gridCol>
              </a:tblGrid>
              <a:tr h="58001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ja-JP" sz="1000" b="0" i="0" u="none" strike="noStrike" dirty="0">
                        <a:solidFill>
                          <a:srgbClr val="26262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36" marR="7636" marT="7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会社・団体名、所属</a:t>
                      </a: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46972"/>
                  </a:ext>
                </a:extLst>
              </a:tr>
              <a:tr h="5688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役職</a:t>
                      </a: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名前</a:t>
                      </a: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877110"/>
                  </a:ext>
                </a:extLst>
              </a:tr>
              <a:tr h="5800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携帯電話</a:t>
                      </a:r>
                    </a:p>
                  </a:txBody>
                  <a:tcPr marL="7636" marR="7636" marT="7636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 </a:t>
                      </a:r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975354"/>
                  </a:ext>
                </a:extLst>
              </a:tr>
              <a:tr h="58001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26262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ja-JP" sz="1000" b="0" i="0" u="none" strike="noStrike">
                        <a:solidFill>
                          <a:srgbClr val="26262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36" marR="7636" marT="7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会社・団体名、所属</a:t>
                      </a: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295672"/>
                  </a:ext>
                </a:extLst>
              </a:tr>
              <a:tr h="5688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役職</a:t>
                      </a: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名前</a:t>
                      </a: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2440220"/>
                  </a:ext>
                </a:extLst>
              </a:tr>
              <a:tr h="5800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携帯電話</a:t>
                      </a:r>
                    </a:p>
                  </a:txBody>
                  <a:tcPr marL="7636" marR="7636" marT="7636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41647"/>
                  </a:ext>
                </a:extLst>
              </a:tr>
              <a:tr h="58001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lang="ja-JP" sz="1000" b="0" i="0" u="none" strike="noStrike" dirty="0">
                        <a:solidFill>
                          <a:srgbClr val="26262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36" marR="7636" marT="7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会社・団体名、所属</a:t>
                      </a:r>
                    </a:p>
                    <a:p>
                      <a:pPr algn="just" fontAlgn="t"/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36" marR="7636" marT="7636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t"/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781282"/>
                  </a:ext>
                </a:extLst>
              </a:tr>
              <a:tr h="580013">
                <a:tc vMerge="1">
                  <a:txBody>
                    <a:bodyPr/>
                    <a:lstStyle/>
                    <a:p>
                      <a:pPr algn="ctr" fontAlgn="ctr"/>
                      <a:endParaRPr lang="ja-JP" sz="1000" b="0" i="0" u="none" strike="noStrike" dirty="0">
                        <a:solidFill>
                          <a:srgbClr val="26262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36" marR="7636" marT="7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役職</a:t>
                      </a:r>
                    </a:p>
                    <a:p>
                      <a:pPr algn="just" fontAlgn="t"/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36" marR="7636" marT="7636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名前</a:t>
                      </a:r>
                    </a:p>
                    <a:p>
                      <a:pPr algn="just" fontAlgn="t"/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815826"/>
                  </a:ext>
                </a:extLst>
              </a:tr>
              <a:tr h="580013">
                <a:tc vMerge="1">
                  <a:txBody>
                    <a:bodyPr/>
                    <a:lstStyle/>
                    <a:p>
                      <a:pPr algn="ctr" fontAlgn="ctr"/>
                      <a:endParaRPr lang="ja-JP" sz="1000" b="0" i="0" u="none" strike="noStrike" dirty="0">
                        <a:solidFill>
                          <a:srgbClr val="26262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36" marR="7636" marT="7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携帯電話</a:t>
                      </a:r>
                    </a:p>
                    <a:p>
                      <a:pPr algn="just" fontAlgn="t"/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36" marR="7636" marT="7636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endParaRPr lang="ja-JP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just" fontAlgn="t"/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337531"/>
                  </a:ext>
                </a:extLst>
              </a:tr>
            </a:tbl>
          </a:graphicData>
        </a:graphic>
      </p:graphicFrame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55D4A92-9763-4DD7-AEEF-B19ADCE48E44}"/>
              </a:ext>
            </a:extLst>
          </p:cNvPr>
          <p:cNvGrpSpPr/>
          <p:nvPr/>
        </p:nvGrpSpPr>
        <p:grpSpPr>
          <a:xfrm>
            <a:off x="109329" y="7445329"/>
            <a:ext cx="5935649" cy="929628"/>
            <a:chOff x="337929" y="4910168"/>
            <a:chExt cx="5935649" cy="747578"/>
          </a:xfrm>
        </p:grpSpPr>
        <p:sp>
          <p:nvSpPr>
            <p:cNvPr id="2065" name="小波 2064">
              <a:extLst>
                <a:ext uri="{FF2B5EF4-FFF2-40B4-BE49-F238E27FC236}">
                  <a16:creationId xmlns:a16="http://schemas.microsoft.com/office/drawing/2014/main" id="{8BDFD64F-C714-42BC-AB0E-51645FECA373}"/>
                </a:ext>
              </a:extLst>
            </p:cNvPr>
            <p:cNvSpPr/>
            <p:nvPr/>
          </p:nvSpPr>
          <p:spPr>
            <a:xfrm>
              <a:off x="1677725" y="4910168"/>
              <a:ext cx="3490623" cy="747578"/>
            </a:xfrm>
            <a:prstGeom prst="doubleWave">
              <a:avLst/>
            </a:prstGeom>
            <a:solidFill>
              <a:srgbClr val="CCE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C145E9F8-B64F-4F01-90E0-973760FDB2F7}"/>
                </a:ext>
              </a:extLst>
            </p:cNvPr>
            <p:cNvSpPr txBox="1"/>
            <p:nvPr/>
          </p:nvSpPr>
          <p:spPr>
            <a:xfrm>
              <a:off x="337929" y="4990875"/>
              <a:ext cx="5935649" cy="45788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kumimoji="0" lang="ja-JP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申込締切：</a:t>
              </a:r>
              <a:r>
                <a:rPr kumimoji="0" lang="ja-JP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令和</a:t>
              </a: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３</a:t>
              </a:r>
              <a:r>
                <a:rPr kumimoji="0" lang="ja-JP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年</a:t>
              </a:r>
              <a:r>
                <a:rPr lang="ja-JP" altLang="en-US" sz="1600" b="1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３</a:t>
              </a:r>
              <a:r>
                <a:rPr kumimoji="0" lang="ja-JP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月</a:t>
              </a: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１７</a:t>
              </a:r>
              <a:r>
                <a:rPr kumimoji="0" lang="ja-JP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日</a:t>
              </a:r>
              <a:r>
                <a:rPr kumimoji="0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(</a:t>
              </a:r>
              <a:r>
                <a:rPr lang="ja-JP" altLang="en-US" sz="1600" b="1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水</a:t>
              </a:r>
              <a:r>
                <a:rPr kumimoji="0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)</a:t>
              </a:r>
              <a:r>
                <a:rPr kumimoji="0" lang="ja-JP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　</a:t>
              </a:r>
              <a:endParaRPr kumimoji="0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0062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</TotalTime>
  <Words>82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Kakizaki Takao</dc:creator>
  <cp:lastModifiedBy>佐藤 純子</cp:lastModifiedBy>
  <cp:revision>63</cp:revision>
  <cp:lastPrinted>2021-03-10T02:26:23Z</cp:lastPrinted>
  <dcterms:created xsi:type="dcterms:W3CDTF">2020-10-07T04:48:57Z</dcterms:created>
  <dcterms:modified xsi:type="dcterms:W3CDTF">2021-03-11T02:02:39Z</dcterms:modified>
</cp:coreProperties>
</file>