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70C0"/>
    <a:srgbClr val="CCECFF"/>
    <a:srgbClr val="4F6228"/>
    <a:srgbClr val="CFD5EA"/>
    <a:srgbClr val="A2DCF6"/>
    <a:srgbClr val="E9EBF5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09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94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5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16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23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32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53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3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5A3BF-81F9-4E75-8BA0-1A87FDD8D93B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5942D-4607-4D30-8185-A9AA2ECF2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13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89C2BD2-B334-4452-9DBB-76D44F44E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829663"/>
              </p:ext>
            </p:extLst>
          </p:nvPr>
        </p:nvGraphicFramePr>
        <p:xfrm>
          <a:off x="367708" y="1923505"/>
          <a:ext cx="6090243" cy="52355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8491">
                  <a:extLst>
                    <a:ext uri="{9D8B030D-6E8A-4147-A177-3AD203B41FA5}">
                      <a16:colId xmlns:a16="http://schemas.microsoft.com/office/drawing/2014/main" val="1161655508"/>
                    </a:ext>
                  </a:extLst>
                </a:gridCol>
                <a:gridCol w="2269167">
                  <a:extLst>
                    <a:ext uri="{9D8B030D-6E8A-4147-A177-3AD203B41FA5}">
                      <a16:colId xmlns:a16="http://schemas.microsoft.com/office/drawing/2014/main" val="24676944"/>
                    </a:ext>
                  </a:extLst>
                </a:gridCol>
                <a:gridCol w="3112585">
                  <a:extLst>
                    <a:ext uri="{9D8B030D-6E8A-4147-A177-3AD203B41FA5}">
                      <a16:colId xmlns:a16="http://schemas.microsoft.com/office/drawing/2014/main" val="3620987446"/>
                    </a:ext>
                  </a:extLst>
                </a:gridCol>
              </a:tblGrid>
              <a:tr h="630117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3074372161"/>
                  </a:ext>
                </a:extLst>
              </a:tr>
              <a:tr h="5687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kumimoji="1" lang="ja-JP" altLang="en-US" sz="1200" dirty="0"/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r>
                        <a:rPr lang="ja-JP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kumimoji="1" lang="ja-JP" altLang="en-US" sz="1200" dirty="0"/>
                    </a:p>
                  </a:txBody>
                  <a:tcPr marL="60985" marR="60985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694701"/>
                  </a:ext>
                </a:extLst>
              </a:tr>
              <a:tr h="6133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200" dirty="0"/>
                    </a:p>
                  </a:txBody>
                  <a:tcPr marL="60985" marR="60985" marT="0" marB="0"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74023"/>
                  </a:ext>
                </a:extLst>
              </a:tr>
              <a:tr h="581098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ja-JP" sz="12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1482740368"/>
                  </a:ext>
                </a:extLst>
              </a:tr>
              <a:tr h="6455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kumimoji="1" lang="ja-JP" altLang="en-US" sz="1200"/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r>
                        <a:rPr lang="ja-JP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kumimoji="1" lang="ja-JP" altLang="en-US" sz="1200" dirty="0"/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1681355878"/>
                  </a:ext>
                </a:extLst>
              </a:tr>
              <a:tr h="5098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200" dirty="0"/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276082263"/>
                  </a:ext>
                </a:extLst>
              </a:tr>
              <a:tr h="598543">
                <a:tc rowSpan="3">
                  <a:txBody>
                    <a:bodyPr/>
                    <a:lstStyle/>
                    <a:p>
                      <a:pPr algn="ctr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ja-JP" sz="12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会社・団体名、所属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tc hMerge="1">
                  <a:txBody>
                    <a:bodyPr/>
                    <a:lstStyle/>
                    <a:p>
                      <a:pPr algn="just" fontAlgn="base" hangingPunct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3187054205"/>
                  </a:ext>
                </a:extLst>
              </a:tr>
              <a:tr h="5642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役職</a:t>
                      </a:r>
                      <a:endParaRPr kumimoji="1" lang="ja-JP" altLang="en-US" sz="1200"/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r>
                        <a:rPr lang="ja-JP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kumimoji="1" lang="ja-JP" altLang="en-US" sz="1200" dirty="0"/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1173284114"/>
                  </a:ext>
                </a:extLst>
              </a:tr>
              <a:tr h="5241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sz="1200" kern="0" spc="1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</a:t>
                      </a:r>
                      <a:endParaRPr kumimoji="1" lang="ja-JP" altLang="en-US"/>
                    </a:p>
                  </a:txBody>
                  <a:tcPr marL="60985" marR="6098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0" spc="1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dirty="0"/>
                    </a:p>
                  </a:txBody>
                  <a:tcPr marL="60985" marR="60985" marT="0" marB="0" anchor="ctr"/>
                </a:tc>
                <a:extLst>
                  <a:ext uri="{0D108BD9-81ED-4DB2-BD59-A6C34878D82A}">
                    <a16:rowId xmlns:a16="http://schemas.microsoft.com/office/drawing/2014/main" val="249820738"/>
                  </a:ext>
                </a:extLst>
              </a:tr>
            </a:tbl>
          </a:graphicData>
        </a:graphic>
      </p:graphicFrame>
      <p:sp>
        <p:nvSpPr>
          <p:cNvPr id="5" name="Rectangle 6">
            <a:extLst>
              <a:ext uri="{FF2B5EF4-FFF2-40B4-BE49-F238E27FC236}">
                <a16:creationId xmlns:a16="http://schemas.microsoft.com/office/drawing/2014/main" id="{3528B3ED-06B1-4B49-B864-E0BE99FEF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5934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8487D4-2B85-463E-8D6C-EF6E18B3C2D2}"/>
              </a:ext>
            </a:extLst>
          </p:cNvPr>
          <p:cNvSpPr txBox="1"/>
          <p:nvPr/>
        </p:nvSpPr>
        <p:spPr>
          <a:xfrm>
            <a:off x="665208" y="377313"/>
            <a:ext cx="58031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送付先　エネルギー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エージェンシーふくしま　行き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Email:e.a.fukushima@f-open.or.jp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福島県再生可能エネルギー関連産業推進研究会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  第</a:t>
            </a:r>
            <a:r>
              <a:rPr lang="en-US" altLang="ja-JP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回風力分科会　参加申込書</a:t>
            </a:r>
            <a:endParaRPr lang="ja-JP" altLang="en-US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B93AD0-97F1-4293-927B-713ECAF83E7E}"/>
              </a:ext>
            </a:extLst>
          </p:cNvPr>
          <p:cNvSpPr/>
          <p:nvPr/>
        </p:nvSpPr>
        <p:spPr>
          <a:xfrm>
            <a:off x="1" y="8264028"/>
            <a:ext cx="68579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◆事務局・お問い合わせ◆　</a:t>
            </a:r>
            <a:endParaRPr lang="en-US" altLang="ja-JP" sz="1100" b="1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〒９６３－０２１５　福島県郡山市待池台１丁目１２番地（福島県ハイテクプラザ内）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公益財団法人福島県産業振興センター　エネルギー・エージェンシーふくしま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 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TEL:024-963-0121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E-mail:e.a.fukushima@f-open.or.jp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 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B1C8DE-D91E-4C59-B4FD-90E62CB4DE08}"/>
              </a:ext>
            </a:extLst>
          </p:cNvPr>
          <p:cNvSpPr txBox="1"/>
          <p:nvPr/>
        </p:nvSpPr>
        <p:spPr>
          <a:xfrm>
            <a:off x="0" y="7499737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28588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申込締切日：令和</a:t>
            </a:r>
            <a:r>
              <a:rPr lang="en-US" altLang="ja-JP" sz="24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4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sz="2400" b="1" dirty="0">
                <a:solidFill>
                  <a:srgbClr val="4F622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日（木）</a:t>
            </a:r>
            <a:endParaRPr lang="ja-JP" altLang="en-US" sz="2400" dirty="0">
              <a:solidFill>
                <a:srgbClr val="4F622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7F7B927-26D7-4171-9D00-FA72CD84D986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5387" y="718811"/>
            <a:ext cx="733731" cy="954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71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141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俊行</dc:creator>
  <cp:lastModifiedBy>佐藤 純子</cp:lastModifiedBy>
  <cp:revision>34</cp:revision>
  <cp:lastPrinted>2021-08-05T01:36:16Z</cp:lastPrinted>
  <dcterms:modified xsi:type="dcterms:W3CDTF">2021-08-05T01:37:05Z</dcterms:modified>
</cp:coreProperties>
</file>