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00000"/>
    <a:srgbClr val="00206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67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67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1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6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0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DD70-E927-48DF-B12D-A521D09C7762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78DF-9CAD-4BB2-811D-86FDDADD9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1795605-4BBC-4340-8EF2-081A36D0C4D8}"/>
              </a:ext>
            </a:extLst>
          </p:cNvPr>
          <p:cNvSpPr txBox="1"/>
          <p:nvPr/>
        </p:nvSpPr>
        <p:spPr>
          <a:xfrm>
            <a:off x="302348" y="345305"/>
            <a:ext cx="6187477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Bef>
                <a:spcPts val="1200"/>
              </a:spcBef>
              <a:defRPr/>
            </a:pPr>
            <a:r>
              <a:rPr kumimoji="0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送付先 エネルギー・エージェンシーふくしま　行き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 : e.a.fukushima@f-open.or.jp</a:t>
            </a:r>
            <a:endParaRPr kumimoji="0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ja-JP" sz="1100" b="1" i="0" u="none" strike="noStrike" kern="1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</a:t>
            </a:r>
            <a:r>
              <a:rPr kumimoji="0" lang="ja-JP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kumimoji="0" lang="ja-JP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関連産業推進研究会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57200" rtl="0" eaLnBrk="1" fontAlgn="base" latinLnBrk="0" hangingPunct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ja-JP" altLang="en-US" sz="1600" b="1" kern="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太陽光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分科会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endParaRPr kumimoji="0" lang="ja-JP" altLang="ja-JP" sz="16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B808724A-7AF7-4994-BDFC-4543B5C74C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56" y="489017"/>
            <a:ext cx="602184" cy="666246"/>
          </a:xfrm>
          <a:prstGeom prst="rect">
            <a:avLst/>
          </a:prstGeom>
          <a:noFill/>
        </p:spPr>
      </p:pic>
      <p:graphicFrame>
        <p:nvGraphicFramePr>
          <p:cNvPr id="2059" name="表 2058">
            <a:extLst>
              <a:ext uri="{FF2B5EF4-FFF2-40B4-BE49-F238E27FC236}">
                <a16:creationId xmlns:a16="http://schemas.microsoft.com/office/drawing/2014/main" id="{B787D732-71BF-4897-AA89-865C75561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36073"/>
              </p:ext>
            </p:extLst>
          </p:nvPr>
        </p:nvGraphicFramePr>
        <p:xfrm>
          <a:off x="504625" y="1715048"/>
          <a:ext cx="5782924" cy="5197807"/>
        </p:xfrm>
        <a:graphic>
          <a:graphicData uri="http://schemas.openxmlformats.org/drawingml/2006/table">
            <a:tbl>
              <a:tblPr/>
              <a:tblGrid>
                <a:gridCol w="422808">
                  <a:extLst>
                    <a:ext uri="{9D8B030D-6E8A-4147-A177-3AD203B41FA5}">
                      <a16:colId xmlns:a16="http://schemas.microsoft.com/office/drawing/2014/main" val="183481536"/>
                    </a:ext>
                  </a:extLst>
                </a:gridCol>
                <a:gridCol w="2331543">
                  <a:extLst>
                    <a:ext uri="{9D8B030D-6E8A-4147-A177-3AD203B41FA5}">
                      <a16:colId xmlns:a16="http://schemas.microsoft.com/office/drawing/2014/main" val="575917517"/>
                    </a:ext>
                  </a:extLst>
                </a:gridCol>
                <a:gridCol w="3028573">
                  <a:extLst>
                    <a:ext uri="{9D8B030D-6E8A-4147-A177-3AD203B41FA5}">
                      <a16:colId xmlns:a16="http://schemas.microsoft.com/office/drawing/2014/main" val="1168190608"/>
                    </a:ext>
                  </a:extLst>
                </a:gridCol>
              </a:tblGrid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469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87711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975354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sz="1000" b="0" i="0" u="none" strike="noStrike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295672"/>
                  </a:ext>
                </a:extLst>
              </a:tr>
              <a:tr h="568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440220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1647"/>
                  </a:ext>
                </a:extLst>
              </a:tr>
              <a:tr h="5800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会社・団体名、所属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781282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名前</a:t>
                      </a: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815826"/>
                  </a:ext>
                </a:extLst>
              </a:tr>
              <a:tr h="580013">
                <a:tc vMerge="1">
                  <a:txBody>
                    <a:bodyPr/>
                    <a:lstStyle/>
                    <a:p>
                      <a:pPr algn="ctr" fontAlgn="ctr"/>
                      <a:endParaRPr lang="ja-JP" sz="1000" b="0" i="0" u="none" strike="noStrike" dirty="0">
                        <a:solidFill>
                          <a:srgbClr val="26262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636" marR="7636" marT="7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lang="ja-JP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t"/>
                      <a:endParaRPr 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36" marR="7636" marT="76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37531"/>
                  </a:ext>
                </a:extLst>
              </a:tr>
            </a:tbl>
          </a:graphicData>
        </a:graphic>
      </p:graphicFrame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55D4A92-9763-4DD7-AEEF-B19ADCE48E44}"/>
              </a:ext>
            </a:extLst>
          </p:cNvPr>
          <p:cNvGrpSpPr/>
          <p:nvPr/>
        </p:nvGrpSpPr>
        <p:grpSpPr>
          <a:xfrm>
            <a:off x="0" y="7651801"/>
            <a:ext cx="6858000" cy="929628"/>
            <a:chOff x="337929" y="4910168"/>
            <a:chExt cx="5935649" cy="747578"/>
          </a:xfrm>
        </p:grpSpPr>
        <p:sp>
          <p:nvSpPr>
            <p:cNvPr id="2065" name="小波 2064">
              <a:extLst>
                <a:ext uri="{FF2B5EF4-FFF2-40B4-BE49-F238E27FC236}">
                  <a16:creationId xmlns:a16="http://schemas.microsoft.com/office/drawing/2014/main" id="{8BDFD64F-C714-42BC-AB0E-51645FECA373}"/>
                </a:ext>
              </a:extLst>
            </p:cNvPr>
            <p:cNvSpPr/>
            <p:nvPr/>
          </p:nvSpPr>
          <p:spPr>
            <a:xfrm>
              <a:off x="1677725" y="4910168"/>
              <a:ext cx="3490623" cy="747578"/>
            </a:xfrm>
            <a:prstGeom prst="doubleWav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C145E9F8-B64F-4F01-90E0-973760FDB2F7}"/>
                </a:ext>
              </a:extLst>
            </p:cNvPr>
            <p:cNvSpPr txBox="1"/>
            <p:nvPr/>
          </p:nvSpPr>
          <p:spPr>
            <a:xfrm>
              <a:off x="337929" y="4990875"/>
              <a:ext cx="5935649" cy="4578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申込締切：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９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６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日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)</a:t>
              </a:r>
              <a:r>
                <a:rPr kumimoji="0" lang="ja-JP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kumimoji="0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7A53F43-7E37-487D-9550-EA02672F32EF}"/>
              </a:ext>
            </a:extLst>
          </p:cNvPr>
          <p:cNvSpPr txBox="1"/>
          <p:nvPr/>
        </p:nvSpPr>
        <p:spPr>
          <a:xfrm>
            <a:off x="673178" y="7079586"/>
            <a:ext cx="5750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お申込の</a:t>
            </a:r>
            <a:r>
              <a:rPr lang="en-US" altLang="ja-JP" sz="11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会議システムで参加の際に使用される</a:t>
            </a: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アドレスを記入してく</a:t>
            </a:r>
            <a:endParaRPr lang="en-US" altLang="ja-JP" sz="1100" b="0" i="0" u="none" strike="noStrike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0" i="0" u="none" strike="noStrike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ださい。</a:t>
            </a:r>
            <a:endParaRPr lang="ja-JP" altLang="ja-JP" sz="1100" b="0" i="0" u="none" strike="noStrike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06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矢舘 実典</dc:creator>
  <cp:lastModifiedBy>佐藤 純子</cp:lastModifiedBy>
  <cp:revision>6</cp:revision>
  <cp:lastPrinted>2021-08-02T02:27:37Z</cp:lastPrinted>
  <dcterms:modified xsi:type="dcterms:W3CDTF">2021-08-04T01:56:39Z</dcterms:modified>
</cp:coreProperties>
</file>